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29/12/2025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5870726" y="5078140"/>
            <a:ext cx="622722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</a:t>
            </a:r>
            <a:r>
              <a:rPr lang="es-ES" sz="1600" dirty="0">
                <a:latin typeface="Arial" panose="020B0604020202020204" pitchFamily="34" charset="0"/>
                <a:cs typeface="Arial" panose="020B0604020202020204" pitchFamily="34" charset="0"/>
              </a:rPr>
              <a:t>Rodríguez Villarreal,</a:t>
            </a:r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 Directora Administrativa.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r>
              <a:rPr lang="es-ES" sz="1600" dirty="0">
                <a:latin typeface="Arial MT"/>
                <a:cs typeface="Arial MT"/>
              </a:rPr>
              <a:t>Lic.</a:t>
            </a:r>
            <a:r>
              <a:rPr lang="es-ES" sz="1600" spc="-55" dirty="0">
                <a:latin typeface="Arial MT"/>
                <a:cs typeface="Arial MT"/>
              </a:rPr>
              <a:t> Elida del Carmen Patlán Covarrubias</a:t>
            </a:r>
            <a:r>
              <a:rPr lang="es-ES" sz="1600" dirty="0">
                <a:latin typeface="Arial MT"/>
                <a:cs typeface="Arial MT"/>
              </a:rPr>
              <a:t>,</a:t>
            </a:r>
            <a:r>
              <a:rPr lang="es-ES" sz="1600" spc="-55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Titular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de</a:t>
            </a:r>
            <a:r>
              <a:rPr lang="es-ES" sz="1600" spc="-6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la</a:t>
            </a:r>
            <a:r>
              <a:rPr lang="es-ES" sz="1600" spc="-70" dirty="0">
                <a:latin typeface="Arial MT"/>
                <a:cs typeface="Arial MT"/>
              </a:rPr>
              <a:t> </a:t>
            </a:r>
            <a:r>
              <a:rPr lang="es-ES" sz="1600" dirty="0">
                <a:latin typeface="Arial MT"/>
                <a:cs typeface="Arial MT"/>
              </a:rPr>
              <a:t>Unidad</a:t>
            </a:r>
            <a:r>
              <a:rPr lang="es-ES" sz="1600" spc="-40" dirty="0">
                <a:latin typeface="Arial MT"/>
                <a:cs typeface="Arial MT"/>
              </a:rPr>
              <a:t> </a:t>
            </a:r>
            <a:r>
              <a:rPr lang="es-ES" sz="1600" spc="-25" dirty="0">
                <a:latin typeface="Arial MT"/>
                <a:cs typeface="Arial MT"/>
              </a:rPr>
              <a:t>de </a:t>
            </a:r>
            <a:r>
              <a:rPr lang="es-ES" sz="1600" spc="-10" dirty="0">
                <a:latin typeface="Arial MT"/>
                <a:cs typeface="Arial MT"/>
              </a:rPr>
              <a:t>Transparencia.</a:t>
            </a:r>
          </a:p>
          <a:p>
            <a:r>
              <a:rPr lang="es-MX" sz="1600" b="1" dirty="0">
                <a:latin typeface="Arial" panose="020B0604020202020204" pitchFamily="34" charset="0"/>
                <a:cs typeface="Arial" panose="020B0604020202020204" pitchFamily="34" charset="0"/>
              </a:rPr>
              <a:t>Fecha de actualización</a:t>
            </a:r>
            <a:r>
              <a:rPr lang="es-MX" sz="1600">
                <a:latin typeface="Arial" panose="020B0604020202020204" pitchFamily="34" charset="0"/>
                <a:cs typeface="Arial" panose="020B0604020202020204" pitchFamily="34" charset="0"/>
              </a:rPr>
              <a:t>: 31/12/2025</a:t>
            </a:r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2767316" y="1910357"/>
            <a:ext cx="6227227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No resulta aplicable a esta Comisaría ya que entre los objetivos que le otorgan a este organismo descentralizado el Acuerdo de Creación de la Comisaria de Seguridad y Protección Ciudadana, publicado en el Periódico Oficial del Estado en fecha 16 de julio de 2016, no se encuentra el de generar obra pública.</a:t>
            </a:r>
          </a:p>
          <a:p>
            <a:pPr algn="just"/>
            <a:endParaRPr lang="es-MX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MX" sz="1600" dirty="0">
                <a:latin typeface="Arial" panose="020B0604020202020204" pitchFamily="34" charset="0"/>
                <a:cs typeface="Arial" panose="020B0604020202020204" pitchFamily="34" charset="0"/>
              </a:rPr>
              <a:t>Por lo que no existe obra pública generada ni, en consecuencia, su georreferenciación.</a:t>
            </a:r>
          </a:p>
          <a:p>
            <a:pPr algn="just"/>
            <a:endParaRPr lang="es-MX" altLang="es-MX" dirty="0">
              <a:latin typeface="Arial" panose="020B0604020202020204" pitchFamily="34" charset="0"/>
              <a:ea typeface="Amelia Basic" charset="0"/>
              <a:cs typeface="Arial" panose="020B0604020202020204" pitchFamily="34" charset="0"/>
            </a:endParaRPr>
          </a:p>
          <a:p>
            <a:pPr algn="just"/>
            <a:endParaRPr lang="es-MX" altLang="es-MX" dirty="0">
              <a:latin typeface="Arial" panose="020B0604020202020204" pitchFamily="34" charset="0"/>
              <a:ea typeface="Amelia Basic" charset="0"/>
              <a:cs typeface="Arial" panose="020B0604020202020204" pitchFamily="34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5CE85409-9F4D-436A-A3EF-F689779BC6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759" y="227677"/>
            <a:ext cx="2066723" cy="87790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3966F847-68FD-4111-9DDF-D8A52E72B90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518" y="108778"/>
            <a:ext cx="2182557" cy="124369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14DAE8E7-9BF9-4ED8-BDFB-EAAA9FFAE2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797" y="5095619"/>
            <a:ext cx="1534703" cy="153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2452</TotalTime>
  <Words>119</Words>
  <Application>Microsoft Office PowerPoint</Application>
  <PresentationFormat>Panorámica</PresentationFormat>
  <Paragraphs>8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131</cp:revision>
  <cp:lastPrinted>2018-02-13T17:09:28Z</cp:lastPrinted>
  <dcterms:created xsi:type="dcterms:W3CDTF">2018-02-03T22:13:09Z</dcterms:created>
  <dcterms:modified xsi:type="dcterms:W3CDTF">2025-12-29T21:07:03Z</dcterms:modified>
</cp:coreProperties>
</file>